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viewProps" Target="viewProps.xml"/><Relationship Id="rId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5" Type="http://schemas.openxmlformats.org/officeDocument/2006/relationships/tableStyles" Target="tableStyles.xml"/><Relationship Id="rId4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computer chip&#10;&#10;Description automatically generated">
            <a:extLst>
              <a:ext uri="{FF2B5EF4-FFF2-40B4-BE49-F238E27FC236}">
                <a16:creationId xmlns:a16="http://schemas.microsoft.com/office/drawing/2014/main" id="{EA416DA8-DE64-C9DC-921D-D65B7109AA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21" b="598"/>
          <a:stretch/>
        </p:blipFill>
        <p:spPr>
          <a:xfrm>
            <a:off x="-15105" y="-1"/>
            <a:ext cx="12207105" cy="6858001"/>
          </a:xfrm>
          <a:prstGeom prst="rect">
            <a:avLst/>
          </a:prstGeom>
        </p:spPr>
      </p:pic>
      <p:pic>
        <p:nvPicPr>
          <p:cNvPr id="8" name="pln">
            <a:extLst>
              <a:ext uri="{FF2B5EF4-FFF2-40B4-BE49-F238E27FC236}">
                <a16:creationId xmlns:a16="http://schemas.microsoft.com/office/drawing/2014/main" id="{D49A6B23-6838-D6E4-375B-0445D1DD79B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685492" y="193405"/>
            <a:ext cx="2394994" cy="616220"/>
          </a:xfrm>
          <a:prstGeom prst="rect">
            <a:avLst/>
          </a:prstGeom>
        </p:spPr>
      </p:pic>
      <p:pic>
        <p:nvPicPr>
          <p:cNvPr id="9" name="bumn">
            <a:extLst>
              <a:ext uri="{FF2B5EF4-FFF2-40B4-BE49-F238E27FC236}">
                <a16:creationId xmlns:a16="http://schemas.microsoft.com/office/drawing/2014/main" id="{CC845151-6717-26E5-08E6-D964CBF4309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18801" y="274359"/>
            <a:ext cx="1461704" cy="3009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003CFD-4C4C-2457-80AA-D3D417CBDC65}"/>
              </a:ext>
            </a:extLst>
          </p:cNvPr>
          <p:cNvSpPr txBox="1"/>
          <p:nvPr userDrawn="1"/>
        </p:nvSpPr>
        <p:spPr>
          <a:xfrm>
            <a:off x="9831062" y="6441877"/>
            <a:ext cx="214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www.plnnusantarapower.co.id</a:t>
            </a:r>
            <a:endParaRPr lang="en-ID" sz="12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BBB27B-D494-A95A-6E2C-0F615B5655D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218801" y="6189860"/>
            <a:ext cx="2643492" cy="3905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BE0C51-CB3D-C3EA-39D5-6383D3CFB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801" y="1122363"/>
            <a:ext cx="6079257" cy="238760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8E87BC-269A-4054-3A63-F04B9771D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801" y="3602038"/>
            <a:ext cx="6079257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994E9-17DF-5C00-62C2-9707BC7C2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D32D5-BAB7-7E4A-5CC2-948478D75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B3BBE-A11D-12EC-A391-CAE11235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275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1BDA8-8017-04C2-E61E-996A6EE9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A8FA78-A19D-8879-3E6E-6EFFE15C5F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3BA745-37B7-F40E-A206-8488D7E50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FEA7D-0452-D21B-9C03-521ED4384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6E3AE1-DD97-DB0D-C55B-3F43AC97F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3B38B-BD0B-A430-4053-132CF086B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72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6D774-0056-3507-2782-EB0AF9AB1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EBAB0-9401-31A2-AF51-20CAF96136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EA9E88-E192-BD6B-5E37-2100B3716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0451A-9FDB-EC3A-C582-17E801146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E832D-445B-68FF-56B0-6C3DC1073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557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C00282-FC0A-C4BB-5AA1-24DB4C71A1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BC905E-7E22-4C60-44BA-8BD0F36184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1E5C8-5EBA-C3C6-63D8-C54CA5A7B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E3F72-5EAA-4688-B67D-BF318520F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81162-27BE-F91F-886B-5A0C6CC76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65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white and blue sky&#10;&#10;Description automatically generated with medium confidence">
            <a:extLst>
              <a:ext uri="{FF2B5EF4-FFF2-40B4-BE49-F238E27FC236}">
                <a16:creationId xmlns:a16="http://schemas.microsoft.com/office/drawing/2014/main" id="{6FAF4D49-34D3-89E3-71ED-F6C17508D2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E75FDB-2FB7-0166-5F22-721F3787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7476"/>
            <a:ext cx="10515600" cy="1325563"/>
          </a:xfrm>
        </p:spPr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482F2-A515-631B-A6BE-1E8EEAF2D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37717"/>
            <a:ext cx="10515600" cy="3639246"/>
          </a:xfrm>
        </p:spPr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>
                <a:solidFill>
                  <a:schemeClr val="accent4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4">
                    <a:lumMod val="75000"/>
                  </a:schemeClr>
                </a:solidFill>
              </a:defRPr>
            </a:lvl3pPr>
            <a:lvl4pPr>
              <a:defRPr>
                <a:solidFill>
                  <a:schemeClr val="accent4">
                    <a:lumMod val="75000"/>
                  </a:schemeClr>
                </a:solidFill>
              </a:defRPr>
            </a:lvl4pPr>
            <a:lvl5pPr>
              <a:defRPr>
                <a:solidFill>
                  <a:schemeClr val="accent4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67667-0189-B979-4628-C10D2E60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BB082-7F7E-3759-278B-F3D190120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DB524-02C3-A7B9-DF8B-69543EDAC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325E36-EB20-420E-80D3-F47124CED6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0191" y="285455"/>
            <a:ext cx="1444245" cy="297344"/>
          </a:xfrm>
          <a:prstGeom prst="rect">
            <a:avLst/>
          </a:prstGeom>
        </p:spPr>
      </p:pic>
      <p:pic>
        <p:nvPicPr>
          <p:cNvPr id="9" name="pln">
            <a:extLst>
              <a:ext uri="{FF2B5EF4-FFF2-40B4-BE49-F238E27FC236}">
                <a16:creationId xmlns:a16="http://schemas.microsoft.com/office/drawing/2014/main" id="{EE5CA932-1E74-4E84-A3EF-EAD0AF337F0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687147" y="193405"/>
            <a:ext cx="2391683" cy="61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46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background with a blue square&#10;&#10;Description automatically generated">
            <a:extLst>
              <a:ext uri="{FF2B5EF4-FFF2-40B4-BE49-F238E27FC236}">
                <a16:creationId xmlns:a16="http://schemas.microsoft.com/office/drawing/2014/main" id="{FBF89C45-38D6-6A13-7B33-1839491EA0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5" y="0"/>
            <a:ext cx="1218963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6510CA-7ECB-7B1B-309C-87C48025E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8466262" cy="1719262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694D6-C784-1358-FA51-9404AD970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619721"/>
            <a:ext cx="854210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495C2-A639-6D9C-C71B-7DE9EE3BE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C49E3-8184-3CFC-04AE-DE4BF5B53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BA577-C6A2-0995-8840-656B8C371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  <p:pic>
        <p:nvPicPr>
          <p:cNvPr id="8" name="bumn">
            <a:extLst>
              <a:ext uri="{FF2B5EF4-FFF2-40B4-BE49-F238E27FC236}">
                <a16:creationId xmlns:a16="http://schemas.microsoft.com/office/drawing/2014/main" id="{E0CA2ABE-844F-C562-7EA9-C3C10C49095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8801" y="274359"/>
            <a:ext cx="1461704" cy="300939"/>
          </a:xfrm>
          <a:prstGeom prst="rect">
            <a:avLst/>
          </a:prstGeom>
        </p:spPr>
      </p:pic>
      <p:pic>
        <p:nvPicPr>
          <p:cNvPr id="9" name="pln">
            <a:extLst>
              <a:ext uri="{FF2B5EF4-FFF2-40B4-BE49-F238E27FC236}">
                <a16:creationId xmlns:a16="http://schemas.microsoft.com/office/drawing/2014/main" id="{097D842F-984E-4601-F029-85BD6E3599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685492" y="193405"/>
            <a:ext cx="2394994" cy="6162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5FDE4D-2CF4-7CC7-E4A6-D4614656A40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218801" y="6189860"/>
            <a:ext cx="2643492" cy="3905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86EDF4-D46C-9F74-A732-F7CF14356221}"/>
              </a:ext>
            </a:extLst>
          </p:cNvPr>
          <p:cNvSpPr txBox="1"/>
          <p:nvPr userDrawn="1"/>
        </p:nvSpPr>
        <p:spPr>
          <a:xfrm>
            <a:off x="9831062" y="6441877"/>
            <a:ext cx="214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www.plnnusantarapower.co.id</a:t>
            </a:r>
            <a:endParaRPr lang="en-ID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703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DAA8-6B37-9052-A49F-D15C71879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9B5DD-52F6-6038-D6C2-D5927834BB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A6E9A-B5AB-A883-CC18-C2E2D0F16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7CA9C2-6EB2-8BAA-8010-CD21560C7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57030-DD19-B220-02F9-5076C65A8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2D0E8-67A8-1972-96E0-A4AF44EC7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08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9907E-9692-8204-DFB8-0B88858B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368CA-FD9D-7BA2-A354-CB7DA2AAF1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C7503-F8F4-FB5F-BFCD-D35BE994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129657-46BA-3C41-6323-D8F68CB083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13736B-089E-87B5-0B42-FBB1EE786C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17D198-B75E-EE1A-E6FA-47DE0FD01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DA14D8-4039-0A6D-9AA1-1535C974A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8BC015-901B-C157-B967-DDBA38734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32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A3A90-A468-F3BF-7C77-C78D28F49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9927FC-23CC-C7F3-6D5E-19399A29B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A4BA0E-3031-2E8A-8FD5-271123C29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8E7690-5EF5-5EE9-5687-CEFA282AB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969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25DD7D-7E06-EBEB-130D-4F3A58B60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C10160-F20E-D40E-9588-71DB309D2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6A3982-ABA0-9D7C-4879-FADA342C9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4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E08A6-5117-B4FB-CE93-599C672B8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3B3BF-1D45-5C06-6572-42C5EB262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rPr lang="en-ID"/>
              <a:t>03/08/24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86C0A7-FCBA-2D58-ECF0-C90ADE1A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711BC2-4713-AE4E-5D86-38527D9F5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rPr lang="en-ID"/>
              <a:t>‹#›</a:t>
            </a:fld>
            <a:endParaRPr lang="en-ID"/>
          </a:p>
        </p:txBody>
      </p:sp>
      <p:pic>
        <p:nvPicPr>
          <p:cNvPr id="6" name="Picture 5" descr="A blue background with arrows&#10;&#10;Description automatically generated">
            <a:extLst>
              <a:ext uri="{FF2B5EF4-FFF2-40B4-BE49-F238E27FC236}">
                <a16:creationId xmlns:a16="http://schemas.microsoft.com/office/drawing/2014/main" id="{48543E08-1EAD-9028-A325-7555159FA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54" y="0"/>
            <a:ext cx="12189291" cy="6858000"/>
          </a:xfrm>
          <a:prstGeom prst="rect">
            <a:avLst/>
          </a:prstGeom>
        </p:spPr>
      </p:pic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BE9B174-730F-0344-9721-0676CF7D4E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52349" y="3587058"/>
            <a:ext cx="7397750" cy="4667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2000" b="0" i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The New PLN 4.0, Unleashing Energy and Beyond</a:t>
            </a:r>
          </a:p>
        </p:txBody>
      </p:sp>
      <p:sp>
        <p:nvSpPr>
          <p:cNvPr id="8" name="Title Placeholder 1" descr="Subtema">
            <a:extLst>
              <a:ext uri="{FF2B5EF4-FFF2-40B4-BE49-F238E27FC236}">
                <a16:creationId xmlns:a16="http://schemas.microsoft.com/office/drawing/2014/main" id="{33151882-48DD-F468-69B3-473A5C5BC26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 userDrawn="1"/>
        </p:nvSpPr>
        <p:spPr>
          <a:xfrm>
            <a:off x="1256766" y="2123147"/>
            <a:ext cx="9018613" cy="14413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+mj-lt"/>
              <a:buNone/>
              <a:defRPr sz="4400" b="1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Terima</a:t>
            </a:r>
            <a:r>
              <a:rPr lang="en-US" dirty="0"/>
              <a:t> Kasih</a:t>
            </a:r>
          </a:p>
        </p:txBody>
      </p:sp>
      <p:pic>
        <p:nvPicPr>
          <p:cNvPr id="9" name="bumn">
            <a:extLst>
              <a:ext uri="{FF2B5EF4-FFF2-40B4-BE49-F238E27FC236}">
                <a16:creationId xmlns:a16="http://schemas.microsoft.com/office/drawing/2014/main" id="{1FECD56D-66B4-B7FA-5433-C46D512350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8801" y="274359"/>
            <a:ext cx="1461704" cy="300939"/>
          </a:xfrm>
          <a:prstGeom prst="rect">
            <a:avLst/>
          </a:prstGeom>
        </p:spPr>
      </p:pic>
      <p:pic>
        <p:nvPicPr>
          <p:cNvPr id="10" name="Picture 9" descr="A blue and black background&#10;&#10;Description automatically generated">
            <a:extLst>
              <a:ext uri="{FF2B5EF4-FFF2-40B4-BE49-F238E27FC236}">
                <a16:creationId xmlns:a16="http://schemas.microsoft.com/office/drawing/2014/main" id="{F75E90FB-6896-332A-85FD-FF16016C65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r="56068" b="50000"/>
          <a:stretch/>
        </p:blipFill>
        <p:spPr>
          <a:xfrm>
            <a:off x="0" y="4548405"/>
            <a:ext cx="5516880" cy="2309596"/>
          </a:xfrm>
          <a:prstGeom prst="rect">
            <a:avLst/>
          </a:prstGeom>
        </p:spPr>
      </p:pic>
      <p:pic>
        <p:nvPicPr>
          <p:cNvPr id="11" name="pln">
            <a:extLst>
              <a:ext uri="{FF2B5EF4-FFF2-40B4-BE49-F238E27FC236}">
                <a16:creationId xmlns:a16="http://schemas.microsoft.com/office/drawing/2014/main" id="{F9F5BD3F-0BC7-22BA-EC8B-083BB4D9A53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9685492" y="193405"/>
            <a:ext cx="2394994" cy="6162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2BE1852-4A6A-0F18-8109-9A252AB9992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218801" y="6189860"/>
            <a:ext cx="2643492" cy="3905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F299A5A-629F-49E1-74FF-1ADBB38605FC}"/>
              </a:ext>
            </a:extLst>
          </p:cNvPr>
          <p:cNvSpPr txBox="1"/>
          <p:nvPr userDrawn="1"/>
        </p:nvSpPr>
        <p:spPr>
          <a:xfrm>
            <a:off x="9831062" y="6441877"/>
            <a:ext cx="214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www.plnnusantarapower.co.id</a:t>
            </a:r>
            <a:endParaRPr lang="en-ID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756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0E523-7309-9144-FDA6-C51C3FF5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FBFEF-6AC1-A9F6-8073-34D6F1CBE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BE0D40-259F-3197-76FB-679777E5C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F169E-E816-D3AB-A45B-EE5F72918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3BAB-2C17-D3ED-E27A-EF3A6FF92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B07DD-3196-5893-C505-D8CB002A4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30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400211-0817-CCEB-79A4-7AB180D1E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7C2CC-F03B-65B1-4096-945B0A07C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F8C27-3248-98BD-41A3-0AF6EF98C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F8F646-FA17-9B4A-B86A-5A86064B97E6}" type="datetimeFigureOut">
              <a:t>8/3/24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0ED44-CA5F-2BE1-19B0-E8870B0521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89540-C4E9-B4FC-A091-A90299FB7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C2D35-05EC-A146-BBB4-F242AD9DBD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60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Aptos</vt:lpstr>
      <vt:lpstr>Aptos Display</vt:lpstr>
      <vt:lpstr>Arial</vt:lpstr>
      <vt:lpstr>Office Theme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Akhmad Guntar</dc:creator>
  <cp:lastModifiedBy>Akhmad Guntar</cp:lastModifiedBy>
  <cp:revision>3</cp:revision>
  <dcterms:created xsi:type="dcterms:W3CDTF">2024-08-03T10:00:21Z</dcterms:created>
  <dcterms:modified xsi:type="dcterms:W3CDTF">2024-08-03T10:05:53Z</dcterms:modified>
</cp:coreProperties>
</file>

<file path=docProps/thumbnail.jpeg>
</file>